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0B879-C592-4996-88F2-01EEEAA11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0B7FF5-16C7-4E5A-9AB4-155510A12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93A81-CC5E-4D66-B8C7-80AC99AE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19722-4223-4812-979B-1E6C0E15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0CBE5-A845-4724-952A-33D4D9FD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5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BF626-8A5C-4C29-AA04-06B27476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15E11E-2C83-4837-8CE1-E85EAEE24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9DDEB-6F11-45F4-89C9-3E65571E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2EAC6-ED83-4D63-B6C7-2C7B1DA6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EAFAE-5BE0-4B49-80B6-AA74038F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6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4AAA1F-C246-45D5-BD20-2E360545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75782B-B4D6-4D5B-A3E4-08A7041B3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7D6B3-F3F4-4725-BC92-8BAB8BD8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DFC3E6-95DD-403B-BA1B-D1C3038B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8D208-AD05-4F13-AC4A-47029B49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92C0-BD38-45B1-BB88-8AE11645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4E0A4-7894-4285-A2F2-291359F1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EB49E-0D85-4B54-8ECE-9E878C43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97745-6B52-4DAD-9696-28C9A7A3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824F4-D337-43D1-9388-B14B813A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3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965DD-35B6-4001-A16B-B2359D0D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8AE31C-428F-4EFF-89F3-BF4C6816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10E4F3-938C-4692-BB68-0B7CAC46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C7CC-C036-4D8A-BA3A-27034848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AA863-7256-4860-BE66-012425B0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ECC4F-DCE9-4A1D-802D-9B36574F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ED2F3-3AD1-475C-B79F-DED48876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10B2B-9FBA-452C-B205-6EB3FD937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45E39-0703-4BF6-9927-975E84C8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C47383-E4AA-47E5-AA37-BA7190B9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C751E-D29A-45DE-9A15-468C971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0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C02F3-E6B6-4EBC-B1B1-1F1482C0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B4C829-533D-447D-905F-D7C2D6D5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6018B6-2B5B-480B-9DCE-BF08922FE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F32448-3E0B-4C19-8757-CDDDA3363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7E8D66-D21A-4636-9C7B-6A74AA877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0D9149-D36E-4863-9B77-09935519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CFEBA1-5F77-44D5-8182-4B7477C9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79C80C-418B-4E5C-B025-79AB74ED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4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6C3E4-1C29-42E3-9CA5-A06286A0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2793DD-B1BD-4A92-A6ED-0E50825D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7D0D06-A77F-4641-95E0-1E85ED2B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10EC3D-7517-4506-870D-2B4C7208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9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DD68C9-9A1C-426B-B05A-D2E6AD05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E658CF-A2B8-4C0B-A07E-DE233D5E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9E886E-A224-4078-84ED-89C26408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4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2DD53-95E1-4A6E-94EC-0E789565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DB602-96F6-4C15-BA6D-15DA0388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B4DBD5-BDC9-434B-9B13-84BE1245B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AF7EF-17AB-40FB-A00C-635C4240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890C8-1D5E-421A-8405-814A6AB6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E3530-9B9C-462D-B1CF-6BB130DE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9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C9C7B-B483-4A55-BF25-3DBA8083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7488F4-3980-493D-A864-FD4C5EE90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1B7641-674C-490D-9857-01E6BDAF8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AEDBD-D016-4962-B5B8-DEF8C9A8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549885-F6CB-4744-AB40-2487680E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C07843-A16D-44B2-982D-BF80750D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6A891-0CAD-4BA3-832D-D94521E9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062DF-9BAE-4D57-BED9-F131123E6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2233B-7E48-4886-A8FC-EC7A51722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D90F-9D18-4330-92BA-20284732939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2F4A9-56E0-4EA5-AC1C-487DC95A7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3AD92-818A-40B0-916F-971337C25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063B-E4AC-491A-A48C-FF25B3454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4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1DEB2D-2D1F-4AC4-ABE3-4F36BB83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390525"/>
            <a:ext cx="11275316" cy="60769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512CB3-A5DB-4B03-9564-B9E699992FAD}"/>
              </a:ext>
            </a:extLst>
          </p:cNvPr>
          <p:cNvSpPr/>
          <p:nvPr/>
        </p:nvSpPr>
        <p:spPr>
          <a:xfrm>
            <a:off x="302004" y="390525"/>
            <a:ext cx="7919207" cy="1280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28.04. по 11.05.2025 г. работает «Горячая линия» по вопросам профилактики клещевого вирусного энцефалита и прочих инфекций, передающихся клещами.</a:t>
            </a:r>
          </a:p>
          <a:p>
            <a:pPr algn="ctr"/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FF77B6A-4789-492F-97D3-1E6E19402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21948"/>
              </p:ext>
            </p:extLst>
          </p:nvPr>
        </p:nvGraphicFramePr>
        <p:xfrm>
          <a:off x="302004" y="1670548"/>
          <a:ext cx="3758268" cy="4699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468">
                  <a:extLst>
                    <a:ext uri="{9D8B030D-6E8A-4147-A177-3AD203B41FA5}">
                      <a16:colId xmlns:a16="http://schemas.microsoft.com/office/drawing/2014/main" val="35657724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9142556"/>
                    </a:ext>
                  </a:extLst>
                </a:gridCol>
              </a:tblGrid>
              <a:tr h="357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ФБУЗ «Центр гигиены и эпидемиологии в Донецкой Народной Республике»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+78563377156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+79493616373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3070429196"/>
                  </a:ext>
                </a:extLst>
              </a:tr>
              <a:tr h="714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Филиал ФБУЗ «Центр гигиены и эпидемиологии в Донецкой Народной Республике» в городе Мариуполь и Новоазовском, Володарском, Мангушском районах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+79493616348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3912474339"/>
                  </a:ext>
                </a:extLst>
              </a:tr>
              <a:tr h="523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Филиал ФБУЗ «Центр гигиены и эпидемиологии в Донецкой Народной Республике» в городе Макеевка и </a:t>
                      </a:r>
                      <a:r>
                        <a:rPr lang="ru-RU" sz="800" dirty="0" err="1">
                          <a:effectLst/>
                        </a:rPr>
                        <a:t>Ясиноватском</a:t>
                      </a:r>
                      <a:r>
                        <a:rPr lang="ru-RU" sz="800" dirty="0">
                          <a:effectLst/>
                        </a:rPr>
                        <a:t> районе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+79493616298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1930173756"/>
                  </a:ext>
                </a:extLst>
              </a:tr>
              <a:tr h="523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Филиал ФБУЗ «Центр гигиены и эпидемиологии в Донецкой Народной Республике» в городе Горловка и Артёмовском районе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+79493616337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3906139249"/>
                  </a:ext>
                </a:extLst>
              </a:tr>
              <a:tr h="628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Филиал ФБУЗ «Центр гигиены и эпидемиологии в Донецкой Народной Республике» в городах Харцызск, Иловайск, Снежное, Торез и Шахтёрском районе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+79493616380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1764889019"/>
                  </a:ext>
                </a:extLst>
              </a:tr>
              <a:tr h="834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Филиал ФБУЗ «Центр гигиены и эпидемиологии в Донецкой Народной Республике» в городе Докучаевск и Великоновоселковском, Волновахском, Кураховском районах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+79493616416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517793853"/>
                  </a:ext>
                </a:extLst>
              </a:tr>
              <a:tr h="476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Филиал ФБУЗ «Центр гигиены и эпидемиологии в Донецкой Народной Республике» в городах Енакиево, Дебальцево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+79493616369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3937303741"/>
                  </a:ext>
                </a:extLst>
              </a:tr>
              <a:tr h="628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Филиал ФБУЗ «Центр гигиены и эпидемиологии в Донецкой Народной Республике» в Старобешевском, Амвросиевском, Тельмановском районах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+79493616409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60" marR="50860" marT="0" marB="0"/>
                </a:tc>
                <a:extLst>
                  <a:ext uri="{0D108BD9-81ED-4DB2-BD59-A6C34878D82A}">
                    <a16:rowId xmlns:a16="http://schemas.microsoft.com/office/drawing/2014/main" val="25317579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84328C-45D3-470D-B548-E1BB8EA13C2F}"/>
              </a:ext>
            </a:extLst>
          </p:cNvPr>
          <p:cNvSpPr txBox="1"/>
          <p:nvPr/>
        </p:nvSpPr>
        <p:spPr>
          <a:xfrm>
            <a:off x="4160939" y="5721292"/>
            <a:ext cx="708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ФБУЗ «Центр гигиены и эпидемиологии в Донецкой Народной Республике»</a:t>
            </a:r>
          </a:p>
        </p:txBody>
      </p:sp>
    </p:spTree>
    <p:extLst>
      <p:ext uri="{BB962C8B-B14F-4D97-AF65-F5344CB8AC3E}">
        <p14:creationId xmlns:p14="http://schemas.microsoft.com/office/powerpoint/2010/main" val="15963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8D1FA9-04D5-4416-80D7-96DDEC90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019175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40E217-3124-4F16-A6A2-11D55702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1A93BE-89B3-41B4-A01E-A514B4B2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8" y="0"/>
            <a:ext cx="10318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E1E4B6-7422-480F-A905-21044FEB1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4"/>
          <a:stretch/>
        </p:blipFill>
        <p:spPr>
          <a:xfrm>
            <a:off x="1886552" y="262038"/>
            <a:ext cx="9018871" cy="65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49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206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2025-04-25T11:56:55Z</dcterms:created>
  <dcterms:modified xsi:type="dcterms:W3CDTF">2025-04-25T12:14:27Z</dcterms:modified>
</cp:coreProperties>
</file>